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0" r:id="rId5"/>
    <p:sldId id="264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7" autoAdjust="0"/>
    <p:restoredTop sz="94660"/>
  </p:normalViewPr>
  <p:slideViewPr>
    <p:cSldViewPr snapToGrid="0">
      <p:cViewPr>
        <p:scale>
          <a:sx n="66" d="100"/>
          <a:sy n="66" d="100"/>
        </p:scale>
        <p:origin x="10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DE230-B93E-48CF-BBA2-6980520182E0}" type="datetimeFigureOut">
              <a:rPr lang="cs-CZ" smtClean="0"/>
              <a:t>03.12.2016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FFF45-85F7-4DB2-BC80-DCD48CE4F84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910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009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727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893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37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681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6704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842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413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5000" dirty="0"/>
              <a:t>Inteligentní řízení semaforů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53795" y="3625873"/>
            <a:ext cx="9514204" cy="2627549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Jan Bělohlávek</a:t>
            </a:r>
          </a:p>
          <a:p>
            <a:pPr algn="ctr"/>
            <a:r>
              <a:rPr lang="cs-CZ" dirty="0"/>
              <a:t>Radek kemr</a:t>
            </a:r>
          </a:p>
          <a:p>
            <a:pPr algn="ctr"/>
            <a:r>
              <a:rPr lang="cs-CZ" dirty="0"/>
              <a:t>Vladimír zahradník </a:t>
            </a:r>
          </a:p>
          <a:p>
            <a:pPr algn="ctr"/>
            <a:r>
              <a:rPr lang="cs-CZ" dirty="0"/>
              <a:t>Karel čtvrtečka</a:t>
            </a:r>
          </a:p>
          <a:p>
            <a:pPr algn="ctr"/>
            <a:r>
              <a:rPr lang="cs-CZ" dirty="0"/>
              <a:t>Ondřej tesař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/>
          <a:srcRect l="37139" t="2107" r="36918" b="2993"/>
          <a:stretch/>
        </p:blipFill>
        <p:spPr>
          <a:xfrm>
            <a:off x="2956640" y="4145677"/>
            <a:ext cx="810491" cy="2223655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81" y="4145677"/>
            <a:ext cx="1010737" cy="21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problém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Nedokonalost sekvence spouštění semaforů na křižovatkách</a:t>
            </a:r>
          </a:p>
          <a:p>
            <a:r>
              <a:rPr lang="cs-CZ" dirty="0"/>
              <a:t>Nezávislost na zátěži dopravy</a:t>
            </a:r>
          </a:p>
          <a:p>
            <a:r>
              <a:rPr lang="cs-CZ" dirty="0"/>
              <a:t>Žádné statistiky</a:t>
            </a:r>
          </a:p>
          <a:p>
            <a:r>
              <a:rPr lang="cs-CZ" dirty="0"/>
              <a:t>Výfukové plyny</a:t>
            </a:r>
          </a:p>
          <a:p>
            <a:pPr marL="0" indent="0">
              <a:buNone/>
            </a:pPr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172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Řízení semaforů podle provozu</a:t>
            </a:r>
            <a:endParaRPr lang="cs-CZ" dirty="0"/>
          </a:p>
          <a:p>
            <a:r>
              <a:rPr lang="cs-CZ" dirty="0"/>
              <a:t>Optimalizovaná plynulejší doprava</a:t>
            </a:r>
          </a:p>
          <a:p>
            <a:r>
              <a:rPr lang="cs-CZ" dirty="0"/>
              <a:t>Propojení s internetem věcí</a:t>
            </a:r>
          </a:p>
          <a:p>
            <a:r>
              <a:rPr lang="cs-CZ" dirty="0"/>
              <a:t>Prioritizace hlavních tahů</a:t>
            </a:r>
          </a:p>
          <a:p>
            <a:pPr marL="0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1" y="3113115"/>
            <a:ext cx="5370581" cy="35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Detekce aut</a:t>
            </a:r>
          </a:p>
          <a:p>
            <a:r>
              <a:rPr lang="cs-CZ" dirty="0"/>
              <a:t>Vyhodnocení zatížení křižovatky</a:t>
            </a:r>
          </a:p>
          <a:p>
            <a:r>
              <a:rPr lang="cs-CZ" dirty="0"/>
              <a:t>Optimální řízení provozu</a:t>
            </a:r>
          </a:p>
          <a:p>
            <a:r>
              <a:rPr lang="cs-CZ" dirty="0"/>
              <a:t>VYUŽITÍ STÁVAJÍCÍ INFRASTRUKTURY</a:t>
            </a:r>
          </a:p>
        </p:txBody>
      </p:sp>
    </p:spTree>
    <p:extLst>
      <p:ext uri="{BB962C8B-B14F-4D97-AF65-F5344CB8AC3E}">
        <p14:creationId xmlns:p14="http://schemas.microsoft.com/office/powerpoint/2010/main" val="229311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57518" y="4182046"/>
            <a:ext cx="4757252" cy="2675954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18" y="-186222"/>
            <a:ext cx="4757252" cy="2675954"/>
          </a:xfrm>
          <a:prstGeom prst="rect">
            <a:avLst/>
          </a:prstGeom>
        </p:spPr>
      </p:pic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09636" y="1996581"/>
            <a:ext cx="4768220" cy="2682124"/>
          </a:xfr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6581"/>
            <a:ext cx="4762736" cy="2679039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900" y="1978869"/>
            <a:ext cx="2874488" cy="2717548"/>
          </a:xfrm>
          <a:prstGeom prst="rect">
            <a:avLst/>
          </a:prstGeom>
        </p:spPr>
      </p:pic>
      <p:sp>
        <p:nvSpPr>
          <p:cNvPr id="11" name="Ovál 10"/>
          <p:cNvSpPr/>
          <p:nvPr/>
        </p:nvSpPr>
        <p:spPr>
          <a:xfrm>
            <a:off x="6543645" y="3994328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/>
          <p:cNvSpPr/>
          <p:nvPr/>
        </p:nvSpPr>
        <p:spPr>
          <a:xfrm>
            <a:off x="6094412" y="3994328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5115039" y="3019473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/>
          <p:cNvSpPr/>
          <p:nvPr/>
        </p:nvSpPr>
        <p:spPr>
          <a:xfrm>
            <a:off x="5316307" y="2484786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/>
          <p:cNvSpPr/>
          <p:nvPr/>
        </p:nvSpPr>
        <p:spPr>
          <a:xfrm>
            <a:off x="6677322" y="2687021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/>
          <p:cNvSpPr/>
          <p:nvPr/>
        </p:nvSpPr>
        <p:spPr>
          <a:xfrm>
            <a:off x="5728255" y="3994328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/>
          <p:cNvSpPr/>
          <p:nvPr/>
        </p:nvSpPr>
        <p:spPr>
          <a:xfrm>
            <a:off x="5115039" y="338792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/>
          <p:cNvSpPr/>
          <p:nvPr/>
        </p:nvSpPr>
        <p:spPr>
          <a:xfrm>
            <a:off x="5115039" y="375241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/>
          <p:cNvSpPr/>
          <p:nvPr/>
        </p:nvSpPr>
        <p:spPr>
          <a:xfrm>
            <a:off x="6677322" y="303597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/>
          <p:cNvSpPr/>
          <p:nvPr/>
        </p:nvSpPr>
        <p:spPr>
          <a:xfrm>
            <a:off x="6677322" y="344044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/>
          <p:cNvSpPr/>
          <p:nvPr/>
        </p:nvSpPr>
        <p:spPr>
          <a:xfrm>
            <a:off x="5715368" y="248478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 dirty="0"/>
          </a:p>
        </p:txBody>
      </p:sp>
      <p:sp>
        <p:nvSpPr>
          <p:cNvPr id="22" name="Ovál 21"/>
          <p:cNvSpPr/>
          <p:nvPr/>
        </p:nvSpPr>
        <p:spPr>
          <a:xfrm>
            <a:off x="6091858" y="248478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546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rozšiřitelnost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Propojení s navigačními systémy</a:t>
            </a:r>
            <a:endParaRPr lang="cs-CZ" dirty="0"/>
          </a:p>
          <a:p>
            <a:r>
              <a:rPr lang="cs-CZ" dirty="0"/>
              <a:t>Zefektivnění záchranných složek</a:t>
            </a:r>
          </a:p>
          <a:p>
            <a:r>
              <a:rPr lang="cs-CZ" dirty="0"/>
              <a:t>Statistiky zatížení dopravních uzlů</a:t>
            </a:r>
          </a:p>
          <a:p>
            <a:r>
              <a:rPr lang="cs-CZ" dirty="0"/>
              <a:t>Začlenění umělé inteligence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140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Přínos pro uživatele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Plynulejší doprava</a:t>
            </a:r>
          </a:p>
          <a:p>
            <a:r>
              <a:rPr lang="cs-CZ" dirty="0"/>
              <a:t>Aktuální informace o dopravě</a:t>
            </a:r>
          </a:p>
          <a:p>
            <a:r>
              <a:rPr lang="cs-CZ" dirty="0"/>
              <a:t>Méně výfukových plynů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7544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32150" y="261009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sz="6600" dirty="0"/>
              <a:t>DOTAzy</a:t>
            </a:r>
          </a:p>
        </p:txBody>
      </p:sp>
    </p:spTree>
    <p:extLst>
      <p:ext uri="{BB962C8B-B14F-4D97-AF65-F5344CB8AC3E}">
        <p14:creationId xmlns:p14="http://schemas.microsoft.com/office/powerpoint/2010/main" val="1373374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1194</TotalTime>
  <Words>92</Words>
  <Application>Microsoft Office PowerPoint</Application>
  <PresentationFormat>Širokoúhlá obrazovka</PresentationFormat>
  <Paragraphs>46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Obvod</vt:lpstr>
      <vt:lpstr>Inteligentní řízení semaforů</vt:lpstr>
      <vt:lpstr>problém</vt:lpstr>
      <vt:lpstr>cílem</vt:lpstr>
      <vt:lpstr>řešení</vt:lpstr>
      <vt:lpstr>Prezentace aplikace PowerPoint</vt:lpstr>
      <vt:lpstr>rozšiřitelnost</vt:lpstr>
      <vt:lpstr>Přínos pro uživatele</vt:lpstr>
      <vt:lpstr>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Inteligentní řízení semaforů</dc:title>
  <dc:creator>Jan Bělohlávek</dc:creator>
  <cp:lastModifiedBy>Jan Bělohlávek</cp:lastModifiedBy>
  <cp:revision>38</cp:revision>
  <dcterms:created xsi:type="dcterms:W3CDTF">2016-12-02T13:30:21Z</dcterms:created>
  <dcterms:modified xsi:type="dcterms:W3CDTF">2016-12-03T11:22:05Z</dcterms:modified>
</cp:coreProperties>
</file>